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Lexend Light"/>
      <p:regular r:id="rId16"/>
      <p:bold r:id="rId17"/>
    </p:embeddedFont>
    <p:embeddedFont>
      <p:font typeface="Lexen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525344F-83E8-4F37-85E8-BC3B0DE308D9}">
  <a:tblStyle styleId="{B525344F-83E8-4F37-85E8-BC3B0DE308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LexendLight-bold.fntdata"/><Relationship Id="rId16" Type="http://schemas.openxmlformats.org/officeDocument/2006/relationships/font" Target="fonts/LexendLight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Lexend-bold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Lexend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5dc12a367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75dc12a367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75dc12a367_2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75dc12a367_2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5dcc60df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75dcc60df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5dc12a367_2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75dc12a367_2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D6CC9"/>
            </a:gs>
            <a:gs pos="100000">
              <a:srgbClr val="2F3975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4577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3: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Introduction to Data and Programming with Python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- 2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Operators</a:t>
            </a:r>
            <a:endParaRPr b="1" sz="2900"/>
          </a:p>
        </p:txBody>
      </p:sp>
      <p:sp>
        <p:nvSpPr>
          <p:cNvPr id="138" name="Google Shape;138;p26"/>
          <p:cNvSpPr txBox="1"/>
          <p:nvPr/>
        </p:nvSpPr>
        <p:spPr>
          <a:xfrm>
            <a:off x="311700" y="1102700"/>
            <a:ext cx="7725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Operators are special symbols to do mathematical, logical and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relational operations on variables and values.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variables/values on which the operators work are called operands.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Commonly used operators are Arithmetic Operators, Relations Operators, Logical Operators and Augmented Assignment Operators. 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Arithmetic Operators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used to do mathematical operations.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 to Operators</a:t>
            </a:r>
            <a:endParaRPr b="1" sz="2900"/>
          </a:p>
        </p:txBody>
      </p:sp>
      <p:sp>
        <p:nvSpPr>
          <p:cNvPr id="144" name="Google Shape;144;p27"/>
          <p:cNvSpPr txBox="1"/>
          <p:nvPr/>
        </p:nvSpPr>
        <p:spPr>
          <a:xfrm>
            <a:off x="311700" y="1050375"/>
            <a:ext cx="7725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Arithmetic Operators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used to do mathematical operations.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45" name="Google Shape;145;p27"/>
          <p:cNvGraphicFramePr/>
          <p:nvPr/>
        </p:nvGraphicFramePr>
        <p:xfrm>
          <a:off x="797700" y="1630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{B525344F-83E8-4F37-85E8-BC3B0DE308D9}</a:tableStyleId>
              </a:tblPr>
              <a:tblGrid>
                <a:gridCol w="1447800"/>
                <a:gridCol w="827300"/>
                <a:gridCol w="20683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Name</a:t>
                      </a:r>
                      <a:endParaRPr b="1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Symbol</a:t>
                      </a:r>
                      <a:endParaRPr b="1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Purpose</a:t>
                      </a:r>
                      <a:endParaRPr b="1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Example</a:t>
                      </a:r>
                      <a:endParaRPr b="1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Output</a:t>
                      </a:r>
                      <a:endParaRPr b="1" sz="1200"/>
                    </a:p>
                  </a:txBody>
                  <a:tcPr marT="91425" marB="91425" marR="91425" marL="91425"/>
                </a:tc>
              </a:tr>
              <a:tr h="38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Addition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+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Adding two values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Subtraction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Subtract</a:t>
                      </a:r>
                      <a:r>
                        <a:rPr lang="en" sz="900"/>
                        <a:t> the 2nd value from the first value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Multiplication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*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Multiply two values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Division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/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Divides two values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Remainder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Returns remainder of a division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Exponential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**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2nd number raised to the power of the first number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Floor Division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//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