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Roboto"/>
      <p:regular r:id="rId19"/>
      <p:bold r:id="rId20"/>
      <p:italic r:id="rId21"/>
      <p:boldItalic r:id="rId22"/>
    </p:embeddedFont>
    <p:embeddedFont>
      <p:font typeface="Lexend Light"/>
      <p:regular r:id="rId23"/>
      <p:bold r:id="rId24"/>
    </p:embeddedFont>
    <p:embeddedFont>
      <p:font typeface="Lexend"/>
      <p:regular r:id="rId25"/>
      <p:bold r:id="rId26"/>
    </p:embeddedFont>
    <p:embeddedFont>
      <p:font typeface="Roboto Mono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LexendLight-bold.fntdata"/><Relationship Id="rId23" Type="http://schemas.openxmlformats.org/officeDocument/2006/relationships/font" Target="fonts/Lexend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exend-bold.fntdata"/><Relationship Id="rId25" Type="http://schemas.openxmlformats.org/officeDocument/2006/relationships/font" Target="fonts/Lexend-regular.fntdata"/><Relationship Id="rId28" Type="http://schemas.openxmlformats.org/officeDocument/2006/relationships/font" Target="fonts/RobotoMono-bold.fntdata"/><Relationship Id="rId27" Type="http://schemas.openxmlformats.org/officeDocument/2006/relationships/font" Target="fonts/RobotoMono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Mon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RobotoMono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3f35fe2d8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3f35fe2d8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3f35fe2d8_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63f35fe2d8_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63f35fe2d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63f35fe2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3f35fe2d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63f35fe2d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3f35fe2d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63f35fe2d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3f35fe2d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63f35fe2d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63f35fe2d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63f35fe2d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63f35fe2d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63f35fe2d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63f35fe2d8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63f35fe2d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7616c514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7616c514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7616c5141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7616c5141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3f35fe2d8_2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63f35fe2d8_2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102"/>
            </a:gs>
            <a:gs pos="100000">
              <a:srgbClr val="795C0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4577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4: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Introduction to Data and Programming with Python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- 3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/>
        </p:nvSpPr>
        <p:spPr>
          <a:xfrm>
            <a:off x="311700" y="1050375"/>
            <a:ext cx="88323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a open-source python library used for scientific and technical computation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Important Modules is SciPy are: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scipy.optimize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has functions for root finding, curve fitting, minimization and linear programming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scipy.integrate -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provides mathematical integration techniques by using ODE (Prdinary Differential Equations), DAE (Differential Algebraic Equations) and numerical quadrature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SciPyis installed using this command: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pip install scipy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Statistical Learning with Python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Mean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average of numeric data in a given dataset.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statistics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marks = [45, 34, 41, 46, 47, 39, 38, 48, 45, 34, 41, 39, 39]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 = statistics.mean(marks)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print("The average marks of class :", round(m,2))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average marks of class : 41.23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SciPy (Scientific Python)</a:t>
            </a:r>
            <a:endParaRPr b="1" sz="2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/>
        </p:nvSpPr>
        <p:spPr>
          <a:xfrm>
            <a:off x="311700" y="1050375"/>
            <a:ext cx="8832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Statistical Learning with Python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Median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For ascending order data, there is a middle number in a given dataset.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For two middle numbers, taking the mean of these two numbers will give the median.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statistics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marks = [45, 34, 41, 46, 47, 39, 38, 48, 45, 34, 41, 39, 39]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 = statistics.median(marks)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print("The middle vale of the sorted marks in class:", m)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middle vale of the sorted marks in class: 41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SciPy (Scientific Python)</a:t>
            </a:r>
            <a:endParaRPr b="1" sz="2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/>
        </p:nvSpPr>
        <p:spPr>
          <a:xfrm>
            <a:off x="311700" y="1050375"/>
            <a:ext cx="88323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Statistical Learning with Python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Mode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Mode = The value in the dataset that occurs most frequently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statistics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marks = [45, 34, 41, 46, 47, 39, 38, 48, 45, 34, 41, 39, 39]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 = statistics.mode(marks)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print("The most frequent marks", m)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most frequent marks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 41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SciPy (Scientific Python)</a:t>
            </a:r>
            <a:endParaRPr b="1" sz="2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/>
        </p:nvSpPr>
        <p:spPr>
          <a:xfrm>
            <a:off x="311700" y="1050375"/>
            <a:ext cx="8832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Statistical Learning with Python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Standard Deviation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a measure of dispersion of a set of data from its mean.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Higher the dispersion, greater is standard deviation and vice versa.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statistics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marks = [45, 34, 41, 46, 47, 39, 38, 48, 45, 34, 41, 39, 39]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 = statistics.stdev(marks)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print("the standard deviation of marks", round(m,2))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standard deviation of marks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 4.66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6" name="Google Shape;156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SciPy (Scientific Python)</a:t>
            </a:r>
            <a:endParaRPr b="1" sz="2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/>
        </p:nvSpPr>
        <p:spPr>
          <a:xfrm>
            <a:off x="311700" y="1050375"/>
            <a:ext cx="88323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Statistical Learning with Python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Variance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means how dar each number in the given dataset is from mean value.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calcuated as the average of the squares of the differences between an individual value and the expected value or average squared deviation of each number from the mean of a given dataset.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statistics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marks = [45, 34, 41, 46, 47, 39, 38, 48, 45, 34, 41, 39, 39]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 =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statistics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.variance(marks)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print("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variance of marks: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", round(m,2))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variance of marks: 21.69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2" name="Google Shape;162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SciPy (Scientific Python)</a:t>
            </a:r>
            <a:endParaRPr b="1" sz="2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/>
        </p:nvSpPr>
        <p:spPr>
          <a:xfrm>
            <a:off x="311700" y="1050375"/>
            <a:ext cx="88323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free and open-source, data visualization library used for plotting graphs and visualization in Python.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Using Matplotlib, we can Bar Graph, Histogram, Scatter, Area Plot, Pie Plot etc.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Installing Matplotlib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 install using pip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python -m pip install -U pip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python -m pip install -U matplotlib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or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pip install matplotlib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 install using Anaconda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conda install matplotlib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or conda install -c conda-forge matplotlib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 plotting using Matplotlib, we need to import Pyplot module: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matplotlib.pyplot as plt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8" name="Google Shape;168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/>
          <p:nvPr/>
        </p:nvSpPr>
        <p:spPr>
          <a:xfrm>
            <a:off x="311700" y="1050375"/>
            <a:ext cx="88323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plot(x,y,marker)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is used to create a box-like figure where the actual graph is plotted.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For making different graphs,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plt.plot(kind='line')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used where line is the type of graph.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line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can be replaced by 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bar,barh,hist,box,area,pie and scatter.</a:t>
            </a:r>
            <a:b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scatter(x,y)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function displays the figure created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xlabel(Text)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ylabel(Text)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is used to give label to x axis and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 axis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title(Text)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is used to give title to a graph created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grid(True)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adds a grid to graph</a:t>
            </a:r>
            <a:b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xticks(values)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yticks(values)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marks tick/points on the x axis and y axis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/>
          <p:nvPr/>
        </p:nvSpPr>
        <p:spPr>
          <a:xfrm>
            <a:off x="311700" y="1050375"/>
            <a:ext cx="8832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Plotting a Line Chart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matplotlib.pyplot as plt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city  = ['Delhi', 'Mumbai', 'Chennai', 'Kolkata']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temp = [35,21,40,22]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plt.xlabel('Metro Cities')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plt.ylabel('Temp in Celsius')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plt.title('Temperature Study of the Day')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plt.plot(city, temp, marker='*', markersize=10, color='red', linewidth=2, linestyle='dashshot')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plt.show()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/>
          <p:nvPr/>
        </p:nvSpPr>
        <p:spPr>
          <a:xfrm>
            <a:off x="311700" y="1050375"/>
            <a:ext cx="88323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Plotting a Multiple Line Chart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matplotlib.pyplot as plt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city  = ['Delhi', 'Mumbai', 'Chennai', 'Kolkata']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day1 = [35,21,40,22]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day2 = [30,25,36,20]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day3 = [24,29,42,24]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plt.xlabel('Metro Cities')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plt.ylabel('Temp in Celsius')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plt.title('Temperature Study of the Day')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plt.plot(city, day1)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plt.plot(city, day1)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plt.plot(city, day1)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plt.show()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"/>
          <p:cNvSpPr txBox="1"/>
          <p:nvPr/>
        </p:nvSpPr>
        <p:spPr>
          <a:xfrm>
            <a:off x="311700" y="1050375"/>
            <a:ext cx="8832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Plotting a Bar Chart</a:t>
            </a:r>
            <a:b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plots data using rectangular bars or columns using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bar()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or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plot()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built-in functions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matplotlib.pyplot as plt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city  = ['Delhi', 'Mumbai', 'Chennai', 'Kolkata']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day1 = [35,21,40,22]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plt.bar(city, day1)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plt.xlabel('Metro Cities')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plt.ylabel('Temp in Celsius')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plt.title('Temperature Study of the Day')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plt.show()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Matplotlib</a:t>
            </a:r>
            <a:endParaRPr b="1" sz="2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102"/>
            </a:gs>
            <a:gs pos="100000">
              <a:srgbClr val="795C0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